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2" autoAdjust="0"/>
    <p:restoredTop sz="94673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2625741-8DD6-4806-A9E6-9F3F1FA32C35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2BE5187-793E-4195-B57B-32620BF3A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625741-8DD6-4806-A9E6-9F3F1FA32C35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BE5187-793E-4195-B57B-32620BF3A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2625741-8DD6-4806-A9E6-9F3F1FA32C35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2BE5187-793E-4195-B57B-32620BF3A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625741-8DD6-4806-A9E6-9F3F1FA32C35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BE5187-793E-4195-B57B-32620BF3A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2625741-8DD6-4806-A9E6-9F3F1FA32C35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2BE5187-793E-4195-B57B-32620BF3A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625741-8DD6-4806-A9E6-9F3F1FA32C35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BE5187-793E-4195-B57B-32620BF3A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625741-8DD6-4806-A9E6-9F3F1FA32C35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BE5187-793E-4195-B57B-32620BF3A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625741-8DD6-4806-A9E6-9F3F1FA32C35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BE5187-793E-4195-B57B-32620BF3A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2625741-8DD6-4806-A9E6-9F3F1FA32C35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BE5187-793E-4195-B57B-32620BF3A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625741-8DD6-4806-A9E6-9F3F1FA32C35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BE5187-793E-4195-B57B-32620BF3A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625741-8DD6-4806-A9E6-9F3F1FA32C35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BE5187-793E-4195-B57B-32620BF3AB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2625741-8DD6-4806-A9E6-9F3F1FA32C35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2BE5187-793E-4195-B57B-32620BF3A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Unit-3-indian Philosophical	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IKS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What is the true knowledge as per the Indian Philosophy? With a neat sketch </a:t>
            </a:r>
            <a:br>
              <a:rPr lang="en-US" sz="2400" dirty="0" smtClean="0"/>
            </a:br>
            <a:r>
              <a:rPr lang="en-US" sz="2400" dirty="0" smtClean="0"/>
              <a:t>explain various components of Indian Knowledge system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True Knowledge as per Indian Philosophy:</a:t>
            </a:r>
          </a:p>
          <a:p>
            <a:r>
              <a:rPr lang="en-US" dirty="0" smtClean="0"/>
              <a:t>In Indian Philosophy, True Knowledge (</a:t>
            </a:r>
            <a:r>
              <a:rPr lang="en-US" dirty="0" err="1" smtClean="0"/>
              <a:t>Satya</a:t>
            </a:r>
            <a:r>
              <a:rPr lang="en-US" dirty="0" smtClean="0"/>
              <a:t> </a:t>
            </a:r>
            <a:r>
              <a:rPr lang="en-US" dirty="0" err="1" smtClean="0"/>
              <a:t>Jñāna</a:t>
            </a:r>
            <a:r>
              <a:rPr lang="en-US" dirty="0" smtClean="0"/>
              <a:t>) means knowing the truth as it really is — not just outer appearances.</a:t>
            </a:r>
            <a:br>
              <a:rPr lang="en-US" dirty="0" smtClean="0"/>
            </a:br>
            <a:r>
              <a:rPr lang="en-US" dirty="0" smtClean="0"/>
              <a:t>It helps a person understand the Self (</a:t>
            </a:r>
            <a:r>
              <a:rPr lang="en-US" dirty="0" err="1" smtClean="0"/>
              <a:t>Ātman</a:t>
            </a:r>
            <a:r>
              <a:rPr lang="en-US" dirty="0" smtClean="0"/>
              <a:t>), the world (</a:t>
            </a:r>
            <a:r>
              <a:rPr lang="en-US" dirty="0" err="1" smtClean="0"/>
              <a:t>Jagat</a:t>
            </a:r>
            <a:r>
              <a:rPr lang="en-US" dirty="0" smtClean="0"/>
              <a:t>), and the Supreme Reality (Brahman).</a:t>
            </a:r>
          </a:p>
          <a:p>
            <a:r>
              <a:rPr lang="en-US" dirty="0" smtClean="0"/>
              <a:t>True knowledge removes ignorance (</a:t>
            </a:r>
            <a:r>
              <a:rPr lang="en-US" dirty="0" err="1" smtClean="0"/>
              <a:t>Avidyā</a:t>
            </a:r>
            <a:r>
              <a:rPr lang="en-US" dirty="0" smtClean="0"/>
              <a:t>).</a:t>
            </a:r>
          </a:p>
          <a:p>
            <a:r>
              <a:rPr lang="en-US" dirty="0" smtClean="0"/>
              <a:t>It leads to freedom (</a:t>
            </a:r>
            <a:r>
              <a:rPr lang="en-US" dirty="0" err="1" smtClean="0"/>
              <a:t>Moksha</a:t>
            </a:r>
            <a:r>
              <a:rPr lang="en-US" dirty="0" smtClean="0"/>
              <a:t>) and inner peace.</a:t>
            </a:r>
          </a:p>
          <a:p>
            <a:r>
              <a:rPr lang="en-US" dirty="0" smtClean="0"/>
              <a:t>It is not only book knowledge, but experience-based wisdom.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Knowledge = Knowing the Self and Reality, not just collecting information.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7239000" cy="6027132"/>
          </a:xfrm>
        </p:spPr>
        <p:txBody>
          <a:bodyPr>
            <a:noAutofit/>
          </a:bodyPr>
          <a:lstStyle/>
          <a:p>
            <a:r>
              <a:rPr lang="en-US" sz="2000" dirty="0" smtClean="0"/>
              <a:t>Explanation of Components:</a:t>
            </a:r>
          </a:p>
          <a:p>
            <a:r>
              <a:rPr lang="en-US" sz="2000" dirty="0" smtClean="0"/>
              <a:t>1.Sources </a:t>
            </a:r>
            <a:r>
              <a:rPr lang="en-US" sz="2000" dirty="0" smtClean="0"/>
              <a:t>of Knowledge (</a:t>
            </a:r>
            <a:r>
              <a:rPr lang="en-US" sz="2000" dirty="0" err="1" smtClean="0"/>
              <a:t>Pramāṇa</a:t>
            </a:r>
            <a:r>
              <a:rPr lang="en-US" sz="2000" dirty="0" smtClean="0"/>
              <a:t>):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These are the ways we gain true knowledge.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Main six are:</a:t>
            </a:r>
          </a:p>
          <a:p>
            <a:pPr lvl="2"/>
            <a:r>
              <a:rPr lang="en-US" i="1" dirty="0" err="1" smtClean="0"/>
              <a:t>Pratyakṣa</a:t>
            </a:r>
            <a:r>
              <a:rPr lang="en-US" dirty="0" smtClean="0"/>
              <a:t> (Perception)</a:t>
            </a:r>
          </a:p>
          <a:p>
            <a:pPr lvl="2"/>
            <a:r>
              <a:rPr lang="en-US" i="1" dirty="0" err="1" smtClean="0"/>
              <a:t>Anumāna</a:t>
            </a:r>
            <a:r>
              <a:rPr lang="en-US" dirty="0" smtClean="0"/>
              <a:t> (Inference)</a:t>
            </a:r>
          </a:p>
          <a:p>
            <a:pPr lvl="2"/>
            <a:r>
              <a:rPr lang="en-US" i="1" dirty="0" err="1" smtClean="0"/>
              <a:t>Upamāna</a:t>
            </a:r>
            <a:r>
              <a:rPr lang="en-US" dirty="0" smtClean="0"/>
              <a:t> (Comparison)</a:t>
            </a:r>
          </a:p>
          <a:p>
            <a:pPr lvl="2"/>
            <a:r>
              <a:rPr lang="en-US" i="1" dirty="0" err="1" smtClean="0"/>
              <a:t>Arthāpatti</a:t>
            </a:r>
            <a:r>
              <a:rPr lang="en-US" dirty="0" smtClean="0"/>
              <a:t> (Postulation)</a:t>
            </a:r>
          </a:p>
          <a:p>
            <a:pPr lvl="2"/>
            <a:r>
              <a:rPr lang="en-US" i="1" dirty="0" err="1" smtClean="0"/>
              <a:t>Anupalabdhi</a:t>
            </a:r>
            <a:r>
              <a:rPr lang="en-US" dirty="0" smtClean="0"/>
              <a:t> (Non-perception)</a:t>
            </a:r>
          </a:p>
          <a:p>
            <a:pPr lvl="2"/>
            <a:r>
              <a:rPr lang="en-US" i="1" dirty="0" err="1" smtClean="0"/>
              <a:t>Śabda</a:t>
            </a:r>
            <a:r>
              <a:rPr lang="en-US" dirty="0" smtClean="0"/>
              <a:t> (Words of reliable sources, like Vedas or Gurus)</a:t>
            </a:r>
          </a:p>
          <a:p>
            <a:r>
              <a:rPr lang="en-US" sz="2000" dirty="0" smtClean="0"/>
              <a:t>2.Means </a:t>
            </a:r>
            <a:r>
              <a:rPr lang="en-US" sz="2000" dirty="0" smtClean="0"/>
              <a:t>of Knowledge (</a:t>
            </a:r>
            <a:r>
              <a:rPr lang="en-US" sz="2000" dirty="0" err="1" smtClean="0"/>
              <a:t>Jñāna</a:t>
            </a:r>
            <a:r>
              <a:rPr lang="en-US" sz="2000" dirty="0" smtClean="0"/>
              <a:t> Yoga):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The path to gain wisdom — through study, meditation, and self-discipline.</a:t>
            </a:r>
          </a:p>
          <a:p>
            <a:r>
              <a:rPr lang="en-US" sz="2000" dirty="0" smtClean="0"/>
              <a:t>3.Fields </a:t>
            </a:r>
            <a:r>
              <a:rPr lang="en-US" sz="2000" dirty="0" smtClean="0"/>
              <a:t>of Knowledge (</a:t>
            </a:r>
            <a:r>
              <a:rPr lang="en-US" sz="2000" dirty="0" err="1" smtClean="0"/>
              <a:t>Shāstra</a:t>
            </a:r>
            <a:r>
              <a:rPr lang="en-US" sz="2000" dirty="0" smtClean="0"/>
              <a:t>):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Includes Vedas, </a:t>
            </a:r>
            <a:r>
              <a:rPr lang="en-US" sz="2000" dirty="0" err="1" smtClean="0">
                <a:solidFill>
                  <a:schemeClr val="tx1"/>
                </a:solidFill>
              </a:rPr>
              <a:t>Ayurveda</a:t>
            </a:r>
            <a:r>
              <a:rPr lang="en-US" sz="2000" dirty="0" smtClean="0">
                <a:solidFill>
                  <a:schemeClr val="tx1"/>
                </a:solidFill>
              </a:rPr>
              <a:t>, Yoga, Architecture (</a:t>
            </a:r>
            <a:r>
              <a:rPr lang="en-US" sz="2000" dirty="0" err="1" smtClean="0">
                <a:solidFill>
                  <a:schemeClr val="tx1"/>
                </a:solidFill>
              </a:rPr>
              <a:t>Vāstu</a:t>
            </a:r>
            <a:r>
              <a:rPr lang="en-US" sz="2000" dirty="0" smtClean="0">
                <a:solidFill>
                  <a:schemeClr val="tx1"/>
                </a:solidFill>
              </a:rPr>
              <a:t>), Astronomy (</a:t>
            </a:r>
            <a:r>
              <a:rPr lang="en-US" sz="2000" dirty="0" err="1" smtClean="0">
                <a:solidFill>
                  <a:schemeClr val="tx1"/>
                </a:solidFill>
              </a:rPr>
              <a:t>Jyotiṣa</a:t>
            </a:r>
            <a:r>
              <a:rPr lang="en-US" sz="2000" dirty="0" smtClean="0">
                <a:solidFill>
                  <a:schemeClr val="tx1"/>
                </a:solidFill>
              </a:rPr>
              <a:t>), Music (</a:t>
            </a:r>
            <a:r>
              <a:rPr lang="en-US" sz="2000" dirty="0" err="1" smtClean="0">
                <a:solidFill>
                  <a:schemeClr val="tx1"/>
                </a:solidFill>
              </a:rPr>
              <a:t>Sangeet</a:t>
            </a:r>
            <a:r>
              <a:rPr lang="en-US" sz="2000" dirty="0" smtClean="0">
                <a:solidFill>
                  <a:schemeClr val="tx1"/>
                </a:solidFill>
              </a:rPr>
              <a:t>), etc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00042"/>
            <a:ext cx="7239000" cy="48463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4.Aim of Knowledge: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The goal is </a:t>
            </a:r>
            <a:r>
              <a:rPr lang="en-US" sz="2400" i="1" dirty="0" err="1" smtClean="0">
                <a:solidFill>
                  <a:schemeClr val="tx1"/>
                </a:solidFill>
              </a:rPr>
              <a:t>Moksha</a:t>
            </a:r>
            <a:r>
              <a:rPr lang="en-US" sz="2400" dirty="0" smtClean="0">
                <a:solidFill>
                  <a:schemeClr val="tx1"/>
                </a:solidFill>
              </a:rPr>
              <a:t> — freedom from ignorance and suffering.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Also to live a balanced life following </a:t>
            </a:r>
            <a:r>
              <a:rPr lang="en-US" sz="2400" i="1" dirty="0" smtClean="0">
                <a:solidFill>
                  <a:schemeClr val="tx1"/>
                </a:solidFill>
              </a:rPr>
              <a:t>Dharma (righteous duty)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2400" dirty="0" smtClean="0"/>
              <a:t>5.Application in Life: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Knowledge is not just for study, but for improving life —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in health, ethics, education, society, and environment.</a:t>
            </a:r>
          </a:p>
          <a:p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</a:t>
            </a:r>
            <a:r>
              <a:rPr lang="en-US" dirty="0" err="1" smtClean="0"/>
              <a:t>indian</a:t>
            </a:r>
            <a:r>
              <a:rPr lang="en-US" dirty="0" smtClean="0"/>
              <a:t> Philosophical system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Ans. The Indian Philosophical System is a group of ancient ideas that explain truth, life, and the universe. It helps people understand the purpose of life, the nature of the soul, and the path to liberation (</a:t>
            </a:r>
            <a:r>
              <a:rPr lang="en-US" dirty="0" err="1" smtClean="0"/>
              <a:t>moksha</a:t>
            </a:r>
            <a:r>
              <a:rPr lang="en-US" dirty="0" smtClean="0"/>
              <a:t>).</a:t>
            </a:r>
          </a:p>
          <a:p>
            <a:r>
              <a:rPr lang="en-US" dirty="0" smtClean="0"/>
              <a:t>It is mainly divided into two types:</a:t>
            </a:r>
          </a:p>
          <a:p>
            <a:r>
              <a:rPr lang="en-US" dirty="0" err="1" smtClean="0"/>
              <a:t>Āstika</a:t>
            </a:r>
            <a:r>
              <a:rPr lang="en-US" dirty="0" smtClean="0"/>
              <a:t> (Orthodox) – Accept the Vedas (e.g. </a:t>
            </a:r>
            <a:r>
              <a:rPr lang="en-US" dirty="0" err="1" smtClean="0"/>
              <a:t>Nyāya</a:t>
            </a:r>
            <a:r>
              <a:rPr lang="en-US" dirty="0" smtClean="0"/>
              <a:t>, </a:t>
            </a:r>
            <a:r>
              <a:rPr lang="en-US" dirty="0" err="1" smtClean="0"/>
              <a:t>Vaiśeṣika</a:t>
            </a:r>
            <a:r>
              <a:rPr lang="en-US" dirty="0" smtClean="0"/>
              <a:t>, </a:t>
            </a:r>
            <a:r>
              <a:rPr lang="en-US" dirty="0" err="1" smtClean="0"/>
              <a:t>Sāṃkhya</a:t>
            </a:r>
            <a:r>
              <a:rPr lang="en-US" dirty="0" smtClean="0"/>
              <a:t>, Yoga, </a:t>
            </a:r>
            <a:r>
              <a:rPr lang="en-US" dirty="0" err="1" smtClean="0"/>
              <a:t>Mīmāṃsā</a:t>
            </a:r>
            <a:r>
              <a:rPr lang="en-US" dirty="0" smtClean="0"/>
              <a:t>, </a:t>
            </a:r>
            <a:r>
              <a:rPr lang="en-US" dirty="0" err="1" smtClean="0"/>
              <a:t>Vedānta</a:t>
            </a:r>
            <a:r>
              <a:rPr lang="en-US" dirty="0" smtClean="0"/>
              <a:t>).</a:t>
            </a:r>
          </a:p>
          <a:p>
            <a:r>
              <a:rPr lang="en-US" dirty="0" err="1" smtClean="0"/>
              <a:t>Nāstika</a:t>
            </a:r>
            <a:r>
              <a:rPr lang="en-US" dirty="0" smtClean="0"/>
              <a:t> (Heterodox) – Do not accept the Vedas (e.g. Buddhism, Jainism, </a:t>
            </a:r>
            <a:r>
              <a:rPr lang="en-US" dirty="0" err="1" smtClean="0"/>
              <a:t>Cārvāka</a:t>
            </a:r>
            <a:r>
              <a:rPr lang="en-US" dirty="0" smtClean="0"/>
              <a:t>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Q. what </a:t>
            </a:r>
            <a:r>
              <a:rPr lang="en-US" dirty="0" err="1" smtClean="0"/>
              <a:t>indian</a:t>
            </a:r>
            <a:r>
              <a:rPr lang="en-US" dirty="0" smtClean="0"/>
              <a:t> </a:t>
            </a:r>
            <a:r>
              <a:rPr lang="en-US" dirty="0" err="1" smtClean="0"/>
              <a:t>phylosphical</a:t>
            </a:r>
            <a:r>
              <a:rPr lang="en-US" dirty="0" smtClean="0"/>
              <a:t> system include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Ans</a:t>
            </a:r>
            <a:r>
              <a:rPr lang="en-US" dirty="0" smtClean="0"/>
              <a:t> : The Indian philosophical system includes six main schools </a:t>
            </a:r>
            <a:r>
              <a:rPr lang="en-US" dirty="0" smtClean="0"/>
              <a:t>(</a:t>
            </a:r>
            <a:r>
              <a:rPr lang="en-US" dirty="0" err="1" smtClean="0"/>
              <a:t>Ṣaḍ</a:t>
            </a:r>
            <a:r>
              <a:rPr lang="en-US" dirty="0" smtClean="0"/>
              <a:t> </a:t>
            </a:r>
            <a:r>
              <a:rPr lang="en-US" dirty="0" err="1" smtClean="0"/>
              <a:t>Darshanas</a:t>
            </a:r>
            <a:r>
              <a:rPr lang="en-US" dirty="0" smtClean="0"/>
              <a:t> or </a:t>
            </a:r>
            <a:r>
              <a:rPr lang="en-US" dirty="0" err="1" smtClean="0"/>
              <a:t>Āstika</a:t>
            </a:r>
            <a:r>
              <a:rPr lang="en-US" dirty="0" smtClean="0"/>
              <a:t> </a:t>
            </a:r>
            <a:r>
              <a:rPr lang="en-US" dirty="0" err="1" smtClean="0"/>
              <a:t>Darśanas</a:t>
            </a:r>
            <a:r>
              <a:rPr lang="en-US" dirty="0" smtClean="0"/>
              <a:t> or Vedic </a:t>
            </a:r>
            <a:r>
              <a:rPr lang="en-US" dirty="0" smtClean="0"/>
              <a:t>system.</a:t>
            </a:r>
            <a:r>
              <a:rPr lang="en-US" dirty="0" smtClean="0"/>
              <a:t>) </a:t>
            </a:r>
            <a:r>
              <a:rPr lang="en-US" dirty="0" smtClean="0"/>
              <a:t>that explain life, knowledge, and reality. They are:</a:t>
            </a:r>
          </a:p>
          <a:p>
            <a:r>
              <a:rPr lang="en-US" dirty="0" err="1" smtClean="0"/>
              <a:t>Nyaya</a:t>
            </a:r>
            <a:r>
              <a:rPr lang="en-US" dirty="0" smtClean="0"/>
              <a:t> – Logic and reasoning</a:t>
            </a:r>
          </a:p>
          <a:p>
            <a:r>
              <a:rPr lang="en-US" dirty="0" err="1" smtClean="0"/>
              <a:t>Vaisheshika</a:t>
            </a:r>
            <a:r>
              <a:rPr lang="en-US" dirty="0" smtClean="0"/>
              <a:t> – Study of matter and atoms</a:t>
            </a:r>
          </a:p>
          <a:p>
            <a:r>
              <a:rPr lang="en-US" dirty="0" err="1" smtClean="0"/>
              <a:t>Samkhya</a:t>
            </a:r>
            <a:r>
              <a:rPr lang="en-US" dirty="0" smtClean="0"/>
              <a:t> – Theory of numbers and creation (</a:t>
            </a:r>
            <a:r>
              <a:rPr lang="en-US" dirty="0" err="1" smtClean="0"/>
              <a:t>Purusha</a:t>
            </a:r>
            <a:r>
              <a:rPr lang="en-US" dirty="0" smtClean="0"/>
              <a:t> and </a:t>
            </a:r>
            <a:r>
              <a:rPr lang="en-US" dirty="0" err="1" smtClean="0"/>
              <a:t>Prakriti</a:t>
            </a:r>
            <a:r>
              <a:rPr lang="en-US" dirty="0" smtClean="0"/>
              <a:t>)</a:t>
            </a:r>
          </a:p>
          <a:p>
            <a:r>
              <a:rPr lang="en-US" dirty="0" smtClean="0"/>
              <a:t>Yoga – Control of mind and body for liberation</a:t>
            </a:r>
          </a:p>
          <a:p>
            <a:r>
              <a:rPr lang="en-US" dirty="0" err="1" smtClean="0"/>
              <a:t>Purva</a:t>
            </a:r>
            <a:r>
              <a:rPr lang="en-US" dirty="0" smtClean="0"/>
              <a:t> </a:t>
            </a:r>
            <a:r>
              <a:rPr lang="en-US" dirty="0" err="1" smtClean="0"/>
              <a:t>Mimamsa</a:t>
            </a:r>
            <a:r>
              <a:rPr lang="en-US" dirty="0" smtClean="0"/>
              <a:t> – Importance of Vedic rituals and duties</a:t>
            </a:r>
          </a:p>
          <a:p>
            <a:r>
              <a:rPr lang="en-US" dirty="0" smtClean="0"/>
              <a:t>Vedanta (</a:t>
            </a:r>
            <a:r>
              <a:rPr lang="en-US" dirty="0" err="1" smtClean="0"/>
              <a:t>Uttara</a:t>
            </a:r>
            <a:r>
              <a:rPr lang="en-US" dirty="0" smtClean="0"/>
              <a:t> </a:t>
            </a:r>
            <a:r>
              <a:rPr lang="en-US" dirty="0" err="1" smtClean="0"/>
              <a:t>Mimamsa</a:t>
            </a:r>
            <a:r>
              <a:rPr lang="en-US" dirty="0" smtClean="0"/>
              <a:t>) – Spiritual knowledge and realization of the self (Brahman)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</a:t>
            </a:r>
            <a:r>
              <a:rPr lang="en-US" dirty="0" err="1" smtClean="0"/>
              <a:t>Nāstika</a:t>
            </a:r>
            <a:r>
              <a:rPr lang="en-US" dirty="0" smtClean="0"/>
              <a:t> Systems (Non-Vedic / Heterodox systems)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do not accept the authority of the </a:t>
            </a:r>
            <a:r>
              <a:rPr lang="en-US" dirty="0" smtClean="0"/>
              <a:t>Vedas.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428625"/>
          <a:ext cx="7239000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2966"/>
                <a:gridCol w="2143140"/>
                <a:gridCol w="2000264"/>
                <a:gridCol w="20526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/>
                        <a:t>No.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Name of System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/>
                        <a:t>Founder/Key Thinker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/>
                        <a:t>Simple Meaning / Focus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Buddhism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/>
                        <a:t>Gautama Buddha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/>
                        <a:t>Teaches the path to end suffering through right conduct, meditation, and wisdom.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/>
                        <a:t>Jainism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/>
                        <a:t>Mahāvīra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Teaches non-violence, truth, and self-discipline to achieve liberation.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/>
                        <a:t>Cārvāka (Lokāyata)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/>
                        <a:t>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Materialist view — believes only in what we can see and experience, denies soul or afterlife.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meaning of </a:t>
            </a:r>
            <a:r>
              <a:rPr lang="en-US" dirty="0" err="1" smtClean="0"/>
              <a:t>indian</a:t>
            </a:r>
            <a:r>
              <a:rPr lang="en-US" dirty="0" smtClean="0"/>
              <a:t> </a:t>
            </a:r>
            <a:r>
              <a:rPr lang="en-US" dirty="0" err="1" smtClean="0"/>
              <a:t>phylosophical</a:t>
            </a:r>
            <a:r>
              <a:rPr lang="en-US" dirty="0" smtClean="0"/>
              <a:t> system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Indian Philosophical Systems =</a:t>
            </a:r>
            <a:br>
              <a:rPr lang="en-US" dirty="0" smtClean="0"/>
            </a:br>
            <a:r>
              <a:rPr lang="en-US" dirty="0" smtClean="0"/>
              <a:t>Different ways to understand life, the world, and the ultimate truth — some focus on logic, some on meditation, some on rituals, and some on moral living.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founded the “Yoga </a:t>
            </a:r>
            <a:r>
              <a:rPr lang="en-US" dirty="0" err="1" smtClean="0"/>
              <a:t>Darshana</a:t>
            </a:r>
            <a:r>
              <a:rPr lang="en-US" dirty="0" smtClean="0"/>
              <a:t>”?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Yoga </a:t>
            </a:r>
            <a:r>
              <a:rPr lang="en-US" dirty="0" err="1" smtClean="0"/>
              <a:t>Darshana</a:t>
            </a:r>
            <a:r>
              <a:rPr lang="en-US" dirty="0" smtClean="0"/>
              <a:t> was founded by Sage </a:t>
            </a:r>
            <a:r>
              <a:rPr lang="en-US" dirty="0" err="1" smtClean="0"/>
              <a:t>Patañjali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smtClean="0"/>
              <a:t>He explained it in his famous work called the Yoga </a:t>
            </a:r>
            <a:r>
              <a:rPr lang="en-US" dirty="0" err="1" smtClean="0"/>
              <a:t>Sūtras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2700" dirty="0" smtClean="0"/>
              <a:t>Explain the Optimizing Happiness by the Balance of </a:t>
            </a:r>
            <a:r>
              <a:rPr lang="en-US" sz="2700" dirty="0" err="1" smtClean="0"/>
              <a:t>Bhoga</a:t>
            </a:r>
            <a:r>
              <a:rPr lang="en-US" sz="2700" dirty="0" smtClean="0"/>
              <a:t> (sensory enjoyment) </a:t>
            </a:r>
            <a:br>
              <a:rPr lang="en-US" sz="2700" dirty="0" smtClean="0"/>
            </a:br>
            <a:r>
              <a:rPr lang="en-US" sz="2700" dirty="0" smtClean="0"/>
              <a:t>and Yoga (sensory detachment).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dirty="0" smtClean="0"/>
              <a:t>Indian Knowledge Systems (IKS), true happiness comes from a balance between two things:</a:t>
            </a:r>
          </a:p>
          <a:p>
            <a:r>
              <a:rPr lang="en-US" dirty="0" err="1" smtClean="0"/>
              <a:t>Bhoga</a:t>
            </a:r>
            <a:r>
              <a:rPr lang="en-US" dirty="0" smtClean="0"/>
              <a:t> – means sensory enjoyment or experiencing pleasures through the senses (like good food, music, comfort).</a:t>
            </a:r>
          </a:p>
          <a:p>
            <a:r>
              <a:rPr lang="en-US" dirty="0" smtClean="0"/>
              <a:t>Yoga – means self-control and detachment from too much desire or attachment to these pleasures.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71480"/>
            <a:ext cx="7239000" cy="4846320"/>
          </a:xfrm>
        </p:spPr>
        <p:txBody>
          <a:bodyPr/>
          <a:lstStyle/>
          <a:p>
            <a:r>
              <a:rPr lang="en-US" dirty="0" smtClean="0"/>
              <a:t>If we only chase </a:t>
            </a:r>
            <a:r>
              <a:rPr lang="en-US" dirty="0" err="1" smtClean="0"/>
              <a:t>Bhoga</a:t>
            </a:r>
            <a:r>
              <a:rPr lang="en-US" dirty="0" smtClean="0"/>
              <a:t>, we may enjoy for a short time but later feel empty or dependent.</a:t>
            </a:r>
            <a:br>
              <a:rPr lang="en-US" dirty="0" smtClean="0"/>
            </a:br>
            <a:r>
              <a:rPr lang="en-US" dirty="0" smtClean="0"/>
              <a:t>If we only follow Yoga, we may miss the joy of life.</a:t>
            </a:r>
          </a:p>
          <a:p>
            <a:r>
              <a:rPr lang="en-US" dirty="0" smtClean="0"/>
              <a:t>So, real happiness comes from balancing both —</a:t>
            </a:r>
            <a:br>
              <a:rPr lang="en-US" dirty="0" smtClean="0"/>
            </a:br>
            <a:r>
              <a:rPr lang="en-US" dirty="0" smtClean="0"/>
              <a:t>→ Enjoying the world with awareness and self-control,</a:t>
            </a:r>
            <a:br>
              <a:rPr lang="en-US" dirty="0" smtClean="0"/>
            </a:br>
            <a:r>
              <a:rPr lang="en-US" dirty="0" smtClean="0"/>
              <a:t>→ Without becoming attached or greedy.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58</TotalTime>
  <Words>596</Words>
  <Application>Microsoft Office PowerPoint</Application>
  <PresentationFormat>On-screen Show 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Opulent</vt:lpstr>
      <vt:lpstr>Unit-3-indian Philosophical system</vt:lpstr>
      <vt:lpstr>What is indian Philosophical system ?</vt:lpstr>
      <vt:lpstr>Q. what indian phylosphical system include ?</vt:lpstr>
      <vt:lpstr>What is Nāstika Systems (Non-Vedic / Heterodox systems)</vt:lpstr>
      <vt:lpstr>Slide 5</vt:lpstr>
      <vt:lpstr>What is meaning of indian phylosophical system </vt:lpstr>
      <vt:lpstr>Who founded the “Yoga Darshana”? </vt:lpstr>
      <vt:lpstr>    Explain the Optimizing Happiness by the Balance of Bhoga (sensory enjoyment)  and Yoga (sensory detachment).</vt:lpstr>
      <vt:lpstr>Slide 9</vt:lpstr>
      <vt:lpstr>What is the true knowledge as per the Indian Philosophy? With a neat sketch  explain various components of Indian Knowledge system.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Unit-3-indian Philosophical system</dc:title>
  <dc:creator>Admin</dc:creator>
  <cp:lastModifiedBy>Admin</cp:lastModifiedBy>
  <cp:revision>28</cp:revision>
  <dcterms:created xsi:type="dcterms:W3CDTF">2025-10-31T06:51:39Z</dcterms:created>
  <dcterms:modified xsi:type="dcterms:W3CDTF">2025-11-10T00:24:16Z</dcterms:modified>
</cp:coreProperties>
</file>